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67" d="100"/>
          <a:sy n="67" d="100"/>
        </p:scale>
        <p:origin x="-163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Relationship Id="rId3" Type="http://schemas.openxmlformats.org/officeDocument/2006/relationships/image" Target="../media/image6.pn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Relationship Id="rId3" Type="http://schemas.openxmlformats.org/officeDocument/2006/relationships/image" Target="../media/image8.pn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Relationship Id="rId3" Type="http://schemas.openxmlformats.org/officeDocument/2006/relationships/image" Target="../media/image6.png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TitleSlid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367" y="187452"/>
            <a:ext cx="8827266" cy="6483096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00200" y="2492375"/>
            <a:ext cx="6762749" cy="1470025"/>
          </a:xfrm>
        </p:spPr>
        <p:txBody>
          <a:bodyPr/>
          <a:lstStyle>
            <a:lvl1pPr algn="r">
              <a:defRPr sz="4400"/>
            </a:lvl1pPr>
          </a:lstStyle>
          <a:p>
            <a:r>
              <a:rPr lang="en-AU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00201" y="3966882"/>
            <a:ext cx="6762749" cy="1752600"/>
          </a:xfrm>
        </p:spPr>
        <p:txBody>
          <a:bodyPr>
            <a:normAutofit/>
          </a:bodyPr>
          <a:lstStyle>
            <a:lvl1pPr marL="0" indent="0" algn="r">
              <a:spcBef>
                <a:spcPts val="600"/>
              </a:spcBef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AU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0825E-4A15-4D39-8176-1F07E904CB30}" type="datetimeFigureOut">
              <a:rPr lang="en-US" smtClean="0"/>
              <a:t>10/03/2014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0825E-4A15-4D39-8176-1F07E904CB30}" type="datetimeFigureOut">
              <a:rPr lang="en-US" smtClean="0"/>
              <a:t>10/03/2014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ContentCaption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367" y="187452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4" y="590550"/>
            <a:ext cx="3657600" cy="11620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AU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93023" y="739588"/>
            <a:ext cx="3657600" cy="5308787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79464" y="1816100"/>
            <a:ext cx="3657600" cy="3822700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0825E-4A15-4D39-8176-1F07E904CB30}" type="datetimeFigureOut">
              <a:rPr lang="en-US" smtClean="0"/>
              <a:t>10/03/2014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PictureCaption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8977" y="187452"/>
            <a:ext cx="853665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86200" y="533400"/>
            <a:ext cx="4476750" cy="1252538"/>
          </a:xfrm>
        </p:spPr>
        <p:txBody>
          <a:bodyPr anchor="b"/>
          <a:lstStyle>
            <a:lvl1pPr algn="l">
              <a:defRPr sz="3600" b="0"/>
            </a:lvl1pPr>
          </a:lstStyle>
          <a:p>
            <a:r>
              <a:rPr lang="en-AU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86124" y="1828800"/>
            <a:ext cx="4474539" cy="3810000"/>
          </a:xfrm>
        </p:spPr>
        <p:txBody>
          <a:bodyPr>
            <a:normAutofit/>
          </a:bodyPr>
          <a:lstStyle>
            <a:lvl1pPr marL="0" indent="0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886124" y="6288741"/>
            <a:ext cx="1887537" cy="365125"/>
          </a:xfrm>
        </p:spPr>
        <p:txBody>
          <a:bodyPr/>
          <a:lstStyle/>
          <a:p>
            <a:fld id="{D140825E-4A15-4D39-8176-1F07E904CB30}" type="datetimeFigureOut">
              <a:rPr lang="en-US" smtClean="0"/>
              <a:t>10/03/2014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867399" y="6288741"/>
            <a:ext cx="2675965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flipH="1">
            <a:off x="188253" y="179292"/>
            <a:ext cx="3281087" cy="6483096"/>
          </a:xfrm>
          <a:prstGeom prst="round1Rect">
            <a:avLst>
              <a:gd name="adj" fmla="val 17325"/>
            </a:avLst>
          </a:prstGeom>
          <a:blipFill dpi="0" rotWithShape="0">
            <a:blip r:embed="rId3"/>
            <a:srcRect/>
            <a:stretch>
              <a:fillRect/>
            </a:stretch>
          </a:blipFill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AU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Overlay-PictureCaption-Extra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367" y="187452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10953" y="533400"/>
            <a:ext cx="3657600" cy="1252538"/>
          </a:xfrm>
        </p:spPr>
        <p:txBody>
          <a:bodyPr anchor="b"/>
          <a:lstStyle>
            <a:lvl1pPr algn="l">
              <a:defRPr sz="3600" b="0"/>
            </a:lvl1pPr>
          </a:lstStyle>
          <a:p>
            <a:r>
              <a:rPr lang="en-AU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flipH="1">
            <a:off x="596153" y="1600199"/>
            <a:ext cx="3657600" cy="3657601"/>
          </a:xfrm>
          <a:prstGeom prst="ellipse">
            <a:avLst/>
          </a:prstGeom>
          <a:blipFill dpi="0" rotWithShape="0">
            <a:blip r:embed="rId3" cstate="print"/>
            <a:srcRect/>
            <a:stretch>
              <a:fillRect/>
            </a:stretch>
          </a:blipFill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AU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10412" y="1828800"/>
            <a:ext cx="3657600" cy="3810000"/>
          </a:xfrm>
        </p:spPr>
        <p:txBody>
          <a:bodyPr>
            <a:normAutofit/>
          </a:bodyPr>
          <a:lstStyle>
            <a:lvl1pPr marL="0" indent="0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81000" y="6288741"/>
            <a:ext cx="1865125" cy="365125"/>
          </a:xfrm>
        </p:spPr>
        <p:txBody>
          <a:bodyPr/>
          <a:lstStyle/>
          <a:p>
            <a:fld id="{D140825E-4A15-4D39-8176-1F07E904CB30}" type="datetimeFigureOut">
              <a:rPr lang="en-US" smtClean="0"/>
              <a:t>10/03/2014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25813" y="6288741"/>
            <a:ext cx="5217551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Overlay-PictureCaption-Extra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367" y="187452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8038" y="3778624"/>
            <a:ext cx="7560515" cy="1102658"/>
          </a:xfrm>
        </p:spPr>
        <p:txBody>
          <a:bodyPr anchor="b"/>
          <a:lstStyle>
            <a:lvl1pPr algn="l">
              <a:defRPr sz="3600" b="0"/>
            </a:lvl1pPr>
          </a:lstStyle>
          <a:p>
            <a:r>
              <a:rPr lang="en-AU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flipH="1">
            <a:off x="871584" y="762000"/>
            <a:ext cx="7427726" cy="2989730"/>
          </a:xfrm>
          <a:prstGeom prst="roundRect">
            <a:avLst>
              <a:gd name="adj" fmla="val 7476"/>
            </a:avLst>
          </a:prstGeom>
          <a:blipFill dpi="0" rotWithShape="0">
            <a:blip r:embed="rId3"/>
            <a:srcRect/>
            <a:stretch>
              <a:fillRect/>
            </a:stretch>
          </a:blipFill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AU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08034" y="4827493"/>
            <a:ext cx="7559977" cy="1220881"/>
          </a:xfrm>
        </p:spPr>
        <p:txBody>
          <a:bodyPr>
            <a:normAutofit/>
          </a:bodyPr>
          <a:lstStyle>
            <a:lvl1pPr marL="0" indent="0">
              <a:spcBef>
                <a:spcPts val="3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81000" y="6288741"/>
            <a:ext cx="1865125" cy="365125"/>
          </a:xfrm>
        </p:spPr>
        <p:txBody>
          <a:bodyPr/>
          <a:lstStyle/>
          <a:p>
            <a:fld id="{D140825E-4A15-4D39-8176-1F07E904CB30}" type="datetimeFigureOut">
              <a:rPr lang="en-US" smtClean="0"/>
              <a:t>10/03/2014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25813" y="6288741"/>
            <a:ext cx="5217551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0825E-4A15-4D39-8176-1F07E904CB30}" type="datetimeFigureOut">
              <a:rPr lang="en-US" smtClean="0"/>
              <a:t>10/03/2014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28646" y="779463"/>
            <a:ext cx="1358153" cy="5268912"/>
          </a:xfrm>
        </p:spPr>
        <p:txBody>
          <a:bodyPr vert="eaVert"/>
          <a:lstStyle/>
          <a:p>
            <a:r>
              <a:rPr lang="en-AU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9462" y="779464"/>
            <a:ext cx="6170613" cy="5268911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0825E-4A15-4D39-8176-1F07E904CB30}" type="datetimeFigureOut">
              <a:rPr lang="en-US" smtClean="0"/>
              <a:t>10/03/2014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0825E-4A15-4D39-8176-1F07E904CB30}" type="datetimeFigureOut">
              <a:rPr lang="en-US" smtClean="0"/>
              <a:t>10/03/2014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SectionHead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367" y="187452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3" y="2591360"/>
            <a:ext cx="7583487" cy="1362075"/>
          </a:xfrm>
        </p:spPr>
        <p:txBody>
          <a:bodyPr anchor="b" anchorCtr="0">
            <a:noAutofit/>
          </a:bodyPr>
          <a:lstStyle>
            <a:lvl1pPr algn="l">
              <a:defRPr sz="4400" b="1" cap="none" baseline="0">
                <a:solidFill>
                  <a:schemeClr val="bg1"/>
                </a:solidFill>
              </a:defRPr>
            </a:lvl1pPr>
          </a:lstStyle>
          <a:p>
            <a:r>
              <a:rPr lang="en-AU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463" y="3950354"/>
            <a:ext cx="7583487" cy="1500187"/>
          </a:xfrm>
        </p:spPr>
        <p:txBody>
          <a:bodyPr anchor="t" anchorCtr="0"/>
          <a:lstStyle>
            <a:lvl1pPr marL="0" indent="0" algn="l">
              <a:spcBef>
                <a:spcPts val="600"/>
              </a:spcBef>
              <a:buNone/>
              <a:defRPr sz="2000" cap="none" baseline="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0825E-4A15-4D39-8176-1F07E904CB30}" type="datetimeFigureOut">
              <a:rPr lang="en-US" smtClean="0"/>
              <a:t>10/03/2014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79462" y="1828800"/>
            <a:ext cx="3657600" cy="42195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8541" y="1828800"/>
            <a:ext cx="3657600" cy="42195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0825E-4A15-4D39-8176-1F07E904CB30}" type="datetimeFigureOut">
              <a:rPr lang="en-US" smtClean="0"/>
              <a:t>10/03/2014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3" y="381000"/>
            <a:ext cx="7583487" cy="1044388"/>
          </a:xfrm>
        </p:spPr>
        <p:txBody>
          <a:bodyPr/>
          <a:lstStyle>
            <a:lvl1pPr>
              <a:defRPr/>
            </a:lvl1pPr>
          </a:lstStyle>
          <a:p>
            <a:r>
              <a:rPr lang="en-AU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463" y="1438835"/>
            <a:ext cx="3657600" cy="789828"/>
          </a:xfrm>
        </p:spPr>
        <p:txBody>
          <a:bodyPr anchor="b">
            <a:noAutofit/>
          </a:bodyPr>
          <a:lstStyle>
            <a:lvl1pPr marL="0" indent="0" algn="ctr">
              <a:lnSpc>
                <a:spcPts val="3000"/>
              </a:lnSpc>
              <a:spcBef>
                <a:spcPts val="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79463" y="2362199"/>
            <a:ext cx="3657600" cy="36861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5350" y="1438835"/>
            <a:ext cx="3657600" cy="789828"/>
          </a:xfrm>
        </p:spPr>
        <p:txBody>
          <a:bodyPr anchor="b">
            <a:noAutofit/>
          </a:bodyPr>
          <a:lstStyle>
            <a:lvl1pPr marL="0" indent="0" algn="ctr">
              <a:lnSpc>
                <a:spcPts val="3000"/>
              </a:lnSpc>
              <a:spcBef>
                <a:spcPts val="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5350" y="2362199"/>
            <a:ext cx="3657600" cy="36861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0825E-4A15-4D39-8176-1F07E904CB30}" type="datetimeFigureOut">
              <a:rPr lang="en-US" smtClean="0"/>
              <a:t>10/03/2014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  <p:cxnSp>
        <p:nvCxnSpPr>
          <p:cNvPr id="12" name="Straight Connector 11"/>
          <p:cNvCxnSpPr/>
          <p:nvPr/>
        </p:nvCxnSpPr>
        <p:spPr>
          <a:xfrm>
            <a:off x="874059" y="2286000"/>
            <a:ext cx="3563003" cy="1588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815840" y="2286000"/>
            <a:ext cx="3566160" cy="1588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874059" y="2286000"/>
            <a:ext cx="3563003" cy="1588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4815840" y="2286000"/>
            <a:ext cx="3566160" cy="1588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Content, Top and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79462" y="1828801"/>
            <a:ext cx="7585076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0825E-4A15-4D39-8176-1F07E904CB30}" type="datetimeFigureOut">
              <a:rPr lang="en-US" smtClean="0"/>
              <a:t>10/03/2014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Content Placeholder 2"/>
          <p:cNvSpPr>
            <a:spLocks noGrp="1"/>
          </p:cNvSpPr>
          <p:nvPr>
            <p:ph sz="half" idx="13"/>
          </p:nvPr>
        </p:nvSpPr>
        <p:spPr>
          <a:xfrm>
            <a:off x="779462" y="3991816"/>
            <a:ext cx="7585076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0953" y="1828801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0825E-4A15-4D39-8176-1F07E904CB30}" type="datetimeFigureOut">
              <a:rPr lang="en-US" smtClean="0"/>
              <a:t>10/03/2014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Content Placeholder 2"/>
          <p:cNvSpPr>
            <a:spLocks noGrp="1"/>
          </p:cNvSpPr>
          <p:nvPr>
            <p:ph sz="half" idx="13"/>
          </p:nvPr>
        </p:nvSpPr>
        <p:spPr>
          <a:xfrm>
            <a:off x="4710953" y="3991816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dirty="0"/>
          </a:p>
        </p:txBody>
      </p:sp>
      <p:sp>
        <p:nvSpPr>
          <p:cNvPr id="11" name="Content Placeholder 2"/>
          <p:cNvSpPr>
            <a:spLocks noGrp="1"/>
          </p:cNvSpPr>
          <p:nvPr>
            <p:ph sz="half" idx="14"/>
          </p:nvPr>
        </p:nvSpPr>
        <p:spPr>
          <a:xfrm>
            <a:off x="779462" y="1828800"/>
            <a:ext cx="3657600" cy="42195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0825E-4A15-4D39-8176-1F07E904CB30}" type="datetimeFigureOut">
              <a:rPr lang="en-US" smtClean="0"/>
              <a:t>10/03/2014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Content Placeholder 2"/>
          <p:cNvSpPr>
            <a:spLocks noGrp="1"/>
          </p:cNvSpPr>
          <p:nvPr>
            <p:ph sz="half" idx="14"/>
          </p:nvPr>
        </p:nvSpPr>
        <p:spPr>
          <a:xfrm>
            <a:off x="779463" y="1828801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dirty="0"/>
          </a:p>
        </p:txBody>
      </p:sp>
      <p:sp>
        <p:nvSpPr>
          <p:cNvPr id="13" name="Content Placeholder 2"/>
          <p:cNvSpPr>
            <a:spLocks noGrp="1"/>
          </p:cNvSpPr>
          <p:nvPr>
            <p:ph sz="half" idx="15"/>
          </p:nvPr>
        </p:nvSpPr>
        <p:spPr>
          <a:xfrm>
            <a:off x="779463" y="3991816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dirty="0"/>
          </a:p>
        </p:txBody>
      </p:sp>
      <p:sp>
        <p:nvSpPr>
          <p:cNvPr id="14" name="Content Placeholder 2"/>
          <p:cNvSpPr>
            <a:spLocks noGrp="1"/>
          </p:cNvSpPr>
          <p:nvPr>
            <p:ph sz="half" idx="1"/>
          </p:nvPr>
        </p:nvSpPr>
        <p:spPr>
          <a:xfrm>
            <a:off x="4710953" y="1828801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dirty="0"/>
          </a:p>
        </p:txBody>
      </p:sp>
      <p:sp>
        <p:nvSpPr>
          <p:cNvPr id="15" name="Content Placeholder 2"/>
          <p:cNvSpPr>
            <a:spLocks noGrp="1"/>
          </p:cNvSpPr>
          <p:nvPr>
            <p:ph sz="half" idx="13"/>
          </p:nvPr>
        </p:nvSpPr>
        <p:spPr>
          <a:xfrm>
            <a:off x="4710953" y="3991816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0825E-4A15-4D39-8176-1F07E904CB30}" type="datetimeFigureOut">
              <a:rPr lang="en-US" smtClean="0"/>
              <a:t>10/03/2014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 Diagonal Corner Rectangle 7"/>
          <p:cNvSpPr/>
          <p:nvPr/>
        </p:nvSpPr>
        <p:spPr>
          <a:xfrm>
            <a:off x="189707" y="189707"/>
            <a:ext cx="8764587" cy="6478587"/>
          </a:xfrm>
          <a:prstGeom prst="round2DiagRect">
            <a:avLst>
              <a:gd name="adj1" fmla="val 9416"/>
              <a:gd name="adj2" fmla="val 0"/>
            </a:avLst>
          </a:prstGeom>
          <a:gradFill>
            <a:gsLst>
              <a:gs pos="17000">
                <a:schemeClr val="bg2"/>
              </a:gs>
              <a:gs pos="100000">
                <a:schemeClr val="tx2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9463" y="381000"/>
            <a:ext cx="7583487" cy="1044388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AU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463" y="1828800"/>
            <a:ext cx="7583487" cy="42089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81000" y="6288741"/>
            <a:ext cx="188753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D140825E-4A15-4D39-8176-1F07E904CB30}" type="datetimeFigureOut">
              <a:rPr lang="en-US" smtClean="0"/>
              <a:t>10/03/2014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04615" y="6288741"/>
            <a:ext cx="52387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4411" y="219635"/>
            <a:ext cx="49305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914400" rtl="0" eaLnBrk="1" latinLnBrk="0" hangingPunct="1">
        <a:spcBef>
          <a:spcPct val="0"/>
        </a:spcBef>
        <a:buNone/>
        <a:defRPr sz="38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82575" indent="-282575" algn="l" defTabSz="914400" rtl="0" eaLnBrk="1" latinLnBrk="0" hangingPunct="1">
        <a:spcBef>
          <a:spcPts val="2000"/>
        </a:spcBef>
        <a:buFont typeface="Wingdings 2" pitchFamily="18" charset="2"/>
        <a:buChar char=""/>
        <a:defRPr sz="2200" kern="1200">
          <a:solidFill>
            <a:schemeClr val="bg1"/>
          </a:solidFill>
          <a:latin typeface="+mn-lt"/>
          <a:ea typeface="+mn-ea"/>
          <a:cs typeface="+mn-cs"/>
        </a:defRPr>
      </a:lvl1pPr>
      <a:lvl2pPr marL="577850" indent="-295275" algn="l" defTabSz="914400" rtl="0" eaLnBrk="1" latinLnBrk="0" hangingPunct="1">
        <a:spcBef>
          <a:spcPts val="600"/>
        </a:spcBef>
        <a:buFont typeface="Wingdings 2" pitchFamily="18" charset="2"/>
        <a:buChar char=""/>
        <a:defRPr sz="2000" kern="1200">
          <a:solidFill>
            <a:schemeClr val="bg1"/>
          </a:solidFill>
          <a:latin typeface="+mn-lt"/>
          <a:ea typeface="+mn-ea"/>
          <a:cs typeface="+mn-cs"/>
        </a:defRPr>
      </a:lvl2pPr>
      <a:lvl3pPr marL="860425" indent="-282575" algn="l" defTabSz="914400" rtl="0" eaLnBrk="1" latinLnBrk="0" hangingPunct="1">
        <a:spcBef>
          <a:spcPts val="600"/>
        </a:spcBef>
        <a:buFont typeface="Wingdings 2" pitchFamily="18" charset="2"/>
        <a:buChar char=""/>
        <a:defRPr sz="1800" kern="1200">
          <a:solidFill>
            <a:schemeClr val="bg1"/>
          </a:solidFill>
          <a:latin typeface="+mn-lt"/>
          <a:ea typeface="+mn-ea"/>
          <a:cs typeface="+mn-cs"/>
        </a:defRPr>
      </a:lvl3pPr>
      <a:lvl4pPr marL="1143000" indent="-282575" algn="l" defTabSz="914400" rtl="0" eaLnBrk="1" latinLnBrk="0" hangingPunct="1">
        <a:spcBef>
          <a:spcPts val="600"/>
        </a:spcBef>
        <a:buFont typeface="Wingdings 2" pitchFamily="18" charset="2"/>
        <a:buChar char=""/>
        <a:defRPr sz="1800" kern="1200">
          <a:solidFill>
            <a:schemeClr val="bg1"/>
          </a:solidFill>
          <a:latin typeface="+mn-lt"/>
          <a:ea typeface="+mn-ea"/>
          <a:cs typeface="+mn-cs"/>
        </a:defRPr>
      </a:lvl4pPr>
      <a:lvl5pPr marL="1425575" indent="-282575" algn="l" defTabSz="914400" rtl="0" eaLnBrk="1" latinLnBrk="0" hangingPunct="1">
        <a:spcBef>
          <a:spcPts val="600"/>
        </a:spcBef>
        <a:buFont typeface="Wingdings 2" pitchFamily="18" charset="2"/>
        <a:buChar char=""/>
        <a:defRPr sz="1800" kern="1200">
          <a:solidFill>
            <a:schemeClr val="bg1"/>
          </a:solidFill>
          <a:latin typeface="+mn-lt"/>
          <a:ea typeface="+mn-ea"/>
          <a:cs typeface="+mn-cs"/>
        </a:defRPr>
      </a:lvl5pPr>
      <a:lvl6pPr marL="1711325" indent="-288925" algn="l" defTabSz="914400" rtl="0" eaLnBrk="1" latinLnBrk="0" hangingPunct="1">
        <a:spcBef>
          <a:spcPct val="20000"/>
        </a:spcBef>
        <a:buFont typeface="Wingdings 2" pitchFamily="18" charset="2"/>
        <a:buChar char=""/>
        <a:defRPr lang="en-US" sz="1800" kern="1200" dirty="0" smtClean="0">
          <a:solidFill>
            <a:schemeClr val="bg1"/>
          </a:solidFill>
          <a:latin typeface="+mn-lt"/>
          <a:ea typeface="+mn-ea"/>
          <a:cs typeface="+mn-cs"/>
        </a:defRPr>
      </a:lvl6pPr>
      <a:lvl7pPr marL="2000250" indent="-288925" algn="l" defTabSz="914400" rtl="0" eaLnBrk="1" latinLnBrk="0" hangingPunct="1">
        <a:spcBef>
          <a:spcPct val="20000"/>
        </a:spcBef>
        <a:buFont typeface="Wingdings 2" pitchFamily="18" charset="2"/>
        <a:buChar char=""/>
        <a:defRPr lang="en-US" sz="1800" kern="1200" dirty="0" smtClean="0">
          <a:solidFill>
            <a:schemeClr val="bg1"/>
          </a:solidFill>
          <a:latin typeface="+mn-lt"/>
          <a:ea typeface="+mn-ea"/>
          <a:cs typeface="+mn-cs"/>
        </a:defRPr>
      </a:lvl7pPr>
      <a:lvl8pPr marL="2290763" indent="-288925" algn="l" defTabSz="914400" rtl="0" eaLnBrk="1" latinLnBrk="0" hangingPunct="1">
        <a:spcBef>
          <a:spcPct val="20000"/>
        </a:spcBef>
        <a:buFont typeface="Wingdings 2" pitchFamily="18" charset="2"/>
        <a:buChar char=""/>
        <a:defRPr lang="en-US" sz="1800" kern="1200" dirty="0" smtClean="0">
          <a:solidFill>
            <a:schemeClr val="bg1"/>
          </a:solidFill>
          <a:latin typeface="+mn-lt"/>
          <a:ea typeface="+mn-ea"/>
          <a:cs typeface="+mn-cs"/>
        </a:defRPr>
      </a:lvl8pPr>
      <a:lvl9pPr marL="2571750" indent="-288925" algn="l" defTabSz="914400" rtl="0" eaLnBrk="1" latinLnBrk="0" hangingPunct="1">
        <a:spcBef>
          <a:spcPct val="20000"/>
        </a:spcBef>
        <a:buFont typeface="Wingdings 2" pitchFamily="18" charset="2"/>
        <a:buChar char=""/>
        <a:defRPr lang="en-US" sz="1800" kern="1200" dirty="0">
          <a:solidFill>
            <a:schemeClr val="bg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creen Shot 2014-03-10 at 10.42.12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7978" y="277539"/>
            <a:ext cx="6065986" cy="64007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153027"/>
      </p:ext>
    </p:extLst>
  </p:cSld>
  <p:clrMapOvr>
    <a:masterClrMapping/>
  </p:clrMapOvr>
</p:sld>
</file>

<file path=ppt/theme/theme1.xml><?xml version="1.0" encoding="utf-8"?>
<a:theme xmlns:a="http://schemas.openxmlformats.org/drawingml/2006/main" name="Revolution">
  <a:themeElements>
    <a:clrScheme name="Revolution">
      <a:dk1>
        <a:sysClr val="windowText" lastClr="000000"/>
      </a:dk1>
      <a:lt1>
        <a:sysClr val="window" lastClr="FFFFFF"/>
      </a:lt1>
      <a:dk2>
        <a:srgbClr val="1B3861"/>
      </a:dk2>
      <a:lt2>
        <a:srgbClr val="38ABED"/>
      </a:lt2>
      <a:accent1>
        <a:srgbClr val="0C5986"/>
      </a:accent1>
      <a:accent2>
        <a:srgbClr val="DDF53D"/>
      </a:accent2>
      <a:accent3>
        <a:srgbClr val="508709"/>
      </a:accent3>
      <a:accent4>
        <a:srgbClr val="BF5E00"/>
      </a:accent4>
      <a:accent5>
        <a:srgbClr val="9C0001"/>
      </a:accent5>
      <a:accent6>
        <a:srgbClr val="660075"/>
      </a:accent6>
      <a:hlink>
        <a:srgbClr val="ABF24D"/>
      </a:hlink>
      <a:folHlink>
        <a:srgbClr val="A0E7FB"/>
      </a:folHlink>
    </a:clrScheme>
    <a:fontScheme name="Revolution">
      <a:majorFont>
        <a:latin typeface="Trebuchet MS"/>
        <a:ea typeface=""/>
        <a:cs typeface=""/>
        <a:font script="Jpan" typeface="ＭＳ ゴシック"/>
        <a:font script="Hans" typeface="宋体"/>
        <a:font script="Hant" typeface="新細明體"/>
      </a:majorFont>
      <a:minorFont>
        <a:latin typeface="Trebuchet MS"/>
        <a:ea typeface=""/>
        <a:cs typeface=""/>
        <a:font script="Jpan" typeface="ＭＳ ゴシック"/>
        <a:font script="Hans" typeface="宋体"/>
        <a:font script="Hant" typeface="新細明體"/>
      </a:minorFont>
    </a:fontScheme>
    <a:fmtScheme name="Revolution">
      <a: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50800" dist="25400" dir="10800000">
              <a:srgbClr val="808080">
                <a:alpha val="75000"/>
              </a:srgbClr>
            </a:innerShdw>
          </a:effectLst>
        </a:effectStyle>
        <a:effectStyle>
          <a:effectLst>
            <a:innerShdw blurRad="50800" dist="25400" dir="13500000">
              <a:srgbClr val="808080">
                <a:alpha val="75000"/>
              </a:srgbClr>
            </a:innerShdw>
            <a:outerShdw blurRad="63500" dist="50800" dir="5400000" algn="br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1400000"/>
            </a:lightRig>
          </a:scene3d>
          <a:sp3d contourW="12700" prstMaterial="softmetal">
            <a:bevelT w="63500" h="254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Revolution.thmx</Template>
  <TotalTime>15</TotalTime>
  <Words>0</Words>
  <Application>Microsoft Macintosh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Revolution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Glasshouse Country Christian College</dc:creator>
  <cp:lastModifiedBy>Glasshouse Country Christian College</cp:lastModifiedBy>
  <cp:revision>3</cp:revision>
  <dcterms:created xsi:type="dcterms:W3CDTF">2014-03-10T00:43:27Z</dcterms:created>
  <dcterms:modified xsi:type="dcterms:W3CDTF">2014-03-10T00:58:41Z</dcterms:modified>
</cp:coreProperties>
</file>